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8"/>
  </p:notesMasterIdLst>
  <p:sldIdLst>
    <p:sldId id="269" r:id="rId5"/>
    <p:sldId id="271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50"/>
    <a:srgbClr val="007037"/>
    <a:srgbClr val="D67C29"/>
    <a:srgbClr val="9F0039"/>
    <a:srgbClr val="9D285C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79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8777CFDA-106E-F36F-47AC-C3D9113F4AAA}"/>
    <pc:docChg chg="modSld">
      <pc:chgData name="Amy Durand" userId="S::amy.durand@salvationarmy.org.au::6e32e4e7-d7d1-4f22-ae33-cd744c73b3b6" providerId="AD" clId="Web-{8777CFDA-106E-F36F-47AC-C3D9113F4AAA}" dt="2026-04-16T06:18:55.127" v="19" actId="1076"/>
      <pc:docMkLst>
        <pc:docMk/>
      </pc:docMkLst>
      <pc:sldChg chg="delSp modSp">
        <pc:chgData name="Amy Durand" userId="S::amy.durand@salvationarmy.org.au::6e32e4e7-d7d1-4f22-ae33-cd744c73b3b6" providerId="AD" clId="Web-{8777CFDA-106E-F36F-47AC-C3D9113F4AAA}" dt="2026-04-16T06:18:03.313" v="7" actId="20577"/>
        <pc:sldMkLst>
          <pc:docMk/>
          <pc:sldMk cId="2625131307" sldId="269"/>
        </pc:sldMkLst>
        <pc:spChg chg="mod">
          <ac:chgData name="Amy Durand" userId="S::amy.durand@salvationarmy.org.au::6e32e4e7-d7d1-4f22-ae33-cd744c73b3b6" providerId="AD" clId="Web-{8777CFDA-106E-F36F-47AC-C3D9113F4AAA}" dt="2026-04-16T06:18:03.313" v="7" actId="20577"/>
          <ac:spMkLst>
            <pc:docMk/>
            <pc:sldMk cId="2625131307" sldId="269"/>
            <ac:spMk id="6" creationId="{E8BF3CA5-C83B-78AE-9DAA-687929CED24F}"/>
          </ac:spMkLst>
        </pc:spChg>
      </pc:sldChg>
      <pc:sldChg chg="delSp modSp">
        <pc:chgData name="Amy Durand" userId="S::amy.durand@salvationarmy.org.au::6e32e4e7-d7d1-4f22-ae33-cd744c73b3b6" providerId="AD" clId="Web-{8777CFDA-106E-F36F-47AC-C3D9113F4AAA}" dt="2026-04-16T06:18:25.345" v="13" actId="20577"/>
        <pc:sldMkLst>
          <pc:docMk/>
          <pc:sldMk cId="1161191704" sldId="271"/>
        </pc:sldMkLst>
        <pc:spChg chg="mod">
          <ac:chgData name="Amy Durand" userId="S::amy.durand@salvationarmy.org.au::6e32e4e7-d7d1-4f22-ae33-cd744c73b3b6" providerId="AD" clId="Web-{8777CFDA-106E-F36F-47AC-C3D9113F4AAA}" dt="2026-04-16T06:18:25.345" v="13" actId="20577"/>
          <ac:spMkLst>
            <pc:docMk/>
            <pc:sldMk cId="1161191704" sldId="271"/>
            <ac:spMk id="2" creationId="{FD924A28-56B0-4685-557E-20195CCA3313}"/>
          </ac:spMkLst>
        </pc:spChg>
      </pc:sldChg>
      <pc:sldChg chg="delSp modSp">
        <pc:chgData name="Amy Durand" userId="S::amy.durand@salvationarmy.org.au::6e32e4e7-d7d1-4f22-ae33-cd744c73b3b6" providerId="AD" clId="Web-{8777CFDA-106E-F36F-47AC-C3D9113F4AAA}" dt="2026-04-16T06:18:55.127" v="19" actId="1076"/>
        <pc:sldMkLst>
          <pc:docMk/>
          <pc:sldMk cId="856199767" sldId="274"/>
        </pc:sldMkLst>
        <pc:spChg chg="mod">
          <ac:chgData name="Amy Durand" userId="S::amy.durand@salvationarmy.org.au::6e32e4e7-d7d1-4f22-ae33-cd744c73b3b6" providerId="AD" clId="Web-{8777CFDA-106E-F36F-47AC-C3D9113F4AAA}" dt="2026-04-16T06:18:55.127" v="19" actId="1076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  <pc:docChgLst>
    <pc:chgData name="Taryn Somerville" userId="69027dbc-bab2-498d-a7ad-5b94e4d4fd30" providerId="ADAL" clId="{64C0FA9B-3448-49D0-8605-7B98FAD56807}"/>
    <pc:docChg chg="custSel modSld">
      <pc:chgData name="Taryn Somerville" userId="69027dbc-bab2-498d-a7ad-5b94e4d4fd30" providerId="ADAL" clId="{64C0FA9B-3448-49D0-8605-7B98FAD56807}" dt="2026-05-14T08:35:44.239" v="48" actId="12788"/>
      <pc:docMkLst>
        <pc:docMk/>
      </pc:docMkLst>
      <pc:sldChg chg="addSp delSp modSp mod modClrScheme chgLayout">
        <pc:chgData name="Taryn Somerville" userId="69027dbc-bab2-498d-a7ad-5b94e4d4fd30" providerId="ADAL" clId="{64C0FA9B-3448-49D0-8605-7B98FAD56807}" dt="2026-05-14T08:35:17.236" v="39" actId="12788"/>
        <pc:sldMkLst>
          <pc:docMk/>
          <pc:sldMk cId="2625131307" sldId="269"/>
        </pc:sldMkLst>
        <pc:spChg chg="add del mod ord">
          <ac:chgData name="Taryn Somerville" userId="69027dbc-bab2-498d-a7ad-5b94e4d4fd30" providerId="ADAL" clId="{64C0FA9B-3448-49D0-8605-7B98FAD56807}" dt="2026-05-14T08:34:59.835" v="29" actId="478"/>
          <ac:spMkLst>
            <pc:docMk/>
            <pc:sldMk cId="2625131307" sldId="269"/>
            <ac:spMk id="2" creationId="{9A23564C-E1C9-FDA4-9526-20DA579860F5}"/>
          </ac:spMkLst>
        </pc:spChg>
        <pc:spChg chg="mod ord">
          <ac:chgData name="Taryn Somerville" userId="69027dbc-bab2-498d-a7ad-5b94e4d4fd30" providerId="ADAL" clId="{64C0FA9B-3448-49D0-8605-7B98FAD56807}" dt="2026-05-14T08:35:17.236" v="39" actId="12788"/>
          <ac:spMkLst>
            <pc:docMk/>
            <pc:sldMk cId="2625131307" sldId="269"/>
            <ac:spMk id="6" creationId="{E8BF3CA5-C83B-78AE-9DAA-687929CED24F}"/>
          </ac:spMkLst>
        </pc:spChg>
      </pc:sldChg>
      <pc:sldChg chg="addSp delSp modSp mod modClrScheme chgLayout">
        <pc:chgData name="Taryn Somerville" userId="69027dbc-bab2-498d-a7ad-5b94e4d4fd30" providerId="ADAL" clId="{64C0FA9B-3448-49D0-8605-7B98FAD56807}" dt="2026-05-14T08:35:44.239" v="48" actId="12788"/>
        <pc:sldMkLst>
          <pc:docMk/>
          <pc:sldMk cId="1161191704" sldId="271"/>
        </pc:sldMkLst>
        <pc:spChg chg="mod ord">
          <ac:chgData name="Taryn Somerville" userId="69027dbc-bab2-498d-a7ad-5b94e4d4fd30" providerId="ADAL" clId="{64C0FA9B-3448-49D0-8605-7B98FAD56807}" dt="2026-05-14T08:35:44.239" v="48" actId="12788"/>
          <ac:spMkLst>
            <pc:docMk/>
            <pc:sldMk cId="1161191704" sldId="271"/>
            <ac:spMk id="2" creationId="{FD924A28-56B0-4685-557E-20195CCA3313}"/>
          </ac:spMkLst>
        </pc:spChg>
        <pc:spChg chg="add del mod ord">
          <ac:chgData name="Taryn Somerville" userId="69027dbc-bab2-498d-a7ad-5b94e4d4fd30" providerId="ADAL" clId="{64C0FA9B-3448-49D0-8605-7B98FAD56807}" dt="2026-05-14T08:35:27.776" v="42" actId="478"/>
          <ac:spMkLst>
            <pc:docMk/>
            <pc:sldMk cId="1161191704" sldId="271"/>
            <ac:spMk id="3" creationId="{4D5CDCA1-7693-BF5E-6A24-3CA3384360F3}"/>
          </ac:spMkLst>
        </pc:spChg>
        <pc:spChg chg="mod ord">
          <ac:chgData name="Taryn Somerville" userId="69027dbc-bab2-498d-a7ad-5b94e4d4fd30" providerId="ADAL" clId="{64C0FA9B-3448-49D0-8605-7B98FAD56807}" dt="2026-05-14T08:35:25.551" v="40" actId="700"/>
          <ac:spMkLst>
            <pc:docMk/>
            <pc:sldMk cId="1161191704" sldId="271"/>
            <ac:spMk id="4" creationId="{EF14E098-F6F0-5A32-2C4A-E785FAB6942B}"/>
          </ac:spMkLst>
        </pc:spChg>
      </pc:sldChg>
      <pc:sldChg chg="modSp mod">
        <pc:chgData name="Taryn Somerville" userId="69027dbc-bab2-498d-a7ad-5b94e4d4fd30" providerId="ADAL" clId="{64C0FA9B-3448-49D0-8605-7B98FAD56807}" dt="2026-05-14T07:29:01.785" v="26" actId="14100"/>
        <pc:sldMkLst>
          <pc:docMk/>
          <pc:sldMk cId="856199767" sldId="274"/>
        </pc:sldMkLst>
        <pc:spChg chg="mod">
          <ac:chgData name="Taryn Somerville" userId="69027dbc-bab2-498d-a7ad-5b94e4d4fd30" providerId="ADAL" clId="{64C0FA9B-3448-49D0-8605-7B98FAD56807}" dt="2026-05-14T07:29:01.785" v="26" actId="14100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980630FB-34D6-1C02-2F9A-2E92EC62F9E8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493" y="1041400"/>
            <a:ext cx="10444244" cy="2387600"/>
          </a:xfr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anchor="b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7493" y="3568373"/>
            <a:ext cx="10444244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1B2ED0-6EFF-1939-FCB3-1A99E69764F5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9F753-CF8A-2DD0-CF6C-4AFD8BE5E036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  <a:noFill/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007037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BF3CA5-C83B-78AE-9DAA-687929CED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495" y="365124"/>
            <a:ext cx="11499010" cy="6035675"/>
          </a:xfrm>
        </p:spPr>
        <p:txBody>
          <a:bodyPr anchor="ctr">
            <a:normAutofit/>
          </a:bodyPr>
          <a:lstStyle/>
          <a:p>
            <a:r>
              <a:rPr lang="en-US" sz="6600" dirty="0"/>
              <a:t>Without seeing them, whose voice would you </a:t>
            </a:r>
            <a:r>
              <a:rPr lang="en-US" sz="6600" dirty="0" err="1"/>
              <a:t>recognise</a:t>
            </a:r>
            <a:r>
              <a:rPr lang="en-US" sz="6600" dirty="0"/>
              <a:t> even if you were in a crowded, noisy room?</a:t>
            </a:r>
          </a:p>
        </p:txBody>
      </p:sp>
    </p:spTree>
    <p:extLst>
      <p:ext uri="{BB962C8B-B14F-4D97-AF65-F5344CB8AC3E}">
        <p14:creationId xmlns:p14="http://schemas.microsoft.com/office/powerpoint/2010/main" val="2625131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24A28-56B0-4685-557E-20195CCA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4695" y="365124"/>
            <a:ext cx="10922611" cy="6039777"/>
          </a:xfrm>
        </p:spPr>
        <p:txBody>
          <a:bodyPr anchor="ctr">
            <a:normAutofit/>
          </a:bodyPr>
          <a:lstStyle/>
          <a:p>
            <a:r>
              <a:rPr lang="en-US" sz="6600" dirty="0"/>
              <a:t>What is the greatest story you have ever heard?</a:t>
            </a:r>
          </a:p>
        </p:txBody>
      </p:sp>
    </p:spTree>
    <p:extLst>
      <p:ext uri="{BB962C8B-B14F-4D97-AF65-F5344CB8AC3E}">
        <p14:creationId xmlns:p14="http://schemas.microsoft.com/office/powerpoint/2010/main" val="116119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FB184-6DD8-D234-5387-BC24C266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7413" y="350874"/>
            <a:ext cx="9397173" cy="6054028"/>
          </a:xfrm>
        </p:spPr>
        <p:txBody>
          <a:bodyPr anchor="ctr">
            <a:noAutofit/>
          </a:bodyPr>
          <a:lstStyle/>
          <a:p>
            <a:r>
              <a:rPr lang="en-US" sz="6600" dirty="0"/>
              <a:t>What do you think makes a great story?</a:t>
            </a:r>
          </a:p>
        </p:txBody>
      </p:sp>
    </p:spTree>
    <p:extLst>
      <p:ext uri="{BB962C8B-B14F-4D97-AF65-F5344CB8AC3E}">
        <p14:creationId xmlns:p14="http://schemas.microsoft.com/office/powerpoint/2010/main" val="85619976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9D5176A-8102-4468-84FA-91B54B21D0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ED74F41-8B89-43AA-90AE-6260BF2FA137}">
  <ds:schemaRefs>
    <ds:schemaRef ds:uri="http://www.w3.org/XML/1998/namespace"/>
    <ds:schemaRef ds:uri="http://schemas.microsoft.com/sharepoint/v3"/>
    <ds:schemaRef ds:uri="b7e36264-b76b-4546-857f-03fce5c6ba07"/>
    <ds:schemaRef ds:uri="http://schemas.microsoft.com/office/2006/documentManagement/types"/>
    <ds:schemaRef ds:uri="http://purl.org/dc/terms/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7357dd1f-699d-4d79-9a3b-b8d4e997a419"/>
    <ds:schemaRef ds:uri="http://purl.org/dc/dcmitype/"/>
    <ds:schemaRef ds:uri="1ad1f5a0-fa71-4dab-a083-db26db2596cf"/>
    <ds:schemaRef ds:uri="583f0f69-01e1-46ca-86b7-e30e323048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253</TotalTime>
  <Words>39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Avenir Next LT Pro</vt:lpstr>
      <vt:lpstr>Calibri</vt:lpstr>
      <vt:lpstr>1_Office Theme</vt:lpstr>
      <vt:lpstr>Without seeing them, whose voice would you recognise even if you were in a crowded, noisy room?</vt:lpstr>
      <vt:lpstr>What is the greatest story you have ever heard?</vt:lpstr>
      <vt:lpstr>What do you think makes a great story?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17</cp:revision>
  <dcterms:created xsi:type="dcterms:W3CDTF">2025-12-11T23:41:42Z</dcterms:created>
  <dcterms:modified xsi:type="dcterms:W3CDTF">2026-06-02T01:14:08Z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